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32"/>
  </p:notesMasterIdLst>
  <p:sldIdLst>
    <p:sldId id="256" r:id="rId9"/>
    <p:sldId id="447" r:id="rId10"/>
    <p:sldId id="446" r:id="rId11"/>
    <p:sldId id="457" r:id="rId12"/>
    <p:sldId id="455" r:id="rId13"/>
    <p:sldId id="448" r:id="rId14"/>
    <p:sldId id="420" r:id="rId15"/>
    <p:sldId id="421" r:id="rId16"/>
    <p:sldId id="419" r:id="rId17"/>
    <p:sldId id="341" r:id="rId18"/>
    <p:sldId id="390" r:id="rId19"/>
    <p:sldId id="459" r:id="rId20"/>
    <p:sldId id="413" r:id="rId21"/>
    <p:sldId id="380" r:id="rId22"/>
    <p:sldId id="442" r:id="rId23"/>
    <p:sldId id="460" r:id="rId24"/>
    <p:sldId id="440" r:id="rId25"/>
    <p:sldId id="461" r:id="rId26"/>
    <p:sldId id="432" r:id="rId27"/>
    <p:sldId id="422" r:id="rId28"/>
    <p:sldId id="429" r:id="rId29"/>
    <p:sldId id="310" r:id="rId30"/>
    <p:sldId id="462" r:id="rId31"/>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51" autoAdjust="0"/>
    <p:restoredTop sz="77351"/>
  </p:normalViewPr>
  <p:slideViewPr>
    <p:cSldViewPr>
      <p:cViewPr varScale="1">
        <p:scale>
          <a:sx n="64" d="100"/>
          <a:sy n="64" d="100"/>
        </p:scale>
        <p:origin x="64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Just think about how many times you have already read things today. It really is a vital skill.</a:t>
            </a:r>
          </a:p>
        </p:txBody>
      </p:sp>
    </p:spTree>
    <p:extLst>
      <p:ext uri="{BB962C8B-B14F-4D97-AF65-F5344CB8AC3E}">
        <p14:creationId xmlns:p14="http://schemas.microsoft.com/office/powerpoint/2010/main" val="955984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Some children learn to blend really quickly, and others take a little longer. If your child is finding it difficult, ask your child’s teacher for ways to help at home – playing blending games at home is so helpful!</a:t>
            </a:r>
          </a:p>
          <a:p>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29859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IL5YUCPyC5I?feature=oembed"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4.tiff"/><Relationship Id="rId4" Type="http://schemas.openxmlformats.org/officeDocument/2006/relationships/image" Target="../media/image23.tiff"/></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8.tiff"/><Relationship Id="rId5" Type="http://schemas.openxmlformats.org/officeDocument/2006/relationships/image" Target="../media/image27.tiff"/><Relationship Id="rId4" Type="http://schemas.openxmlformats.org/officeDocument/2006/relationships/image" Target="../media/image26.tiff"/></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tiff"/><Relationship Id="rId7" Type="http://schemas.openxmlformats.org/officeDocument/2006/relationships/image" Target="../media/image35.emf"/><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34.emf"/><Relationship Id="rId5" Type="http://schemas.openxmlformats.org/officeDocument/2006/relationships/image" Target="../media/image33.png"/><Relationship Id="rId4" Type="http://schemas.openxmlformats.org/officeDocument/2006/relationships/image" Target="../media/image32.tiff"/></Relationships>
</file>

<file path=ppt/slides/_rels/slide19.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3.tiff"/></Relationships>
</file>

<file path=ppt/slides/_rels/slide20.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700808"/>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16832"/>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911424" y="1511361"/>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b="0" dirty="0">
                <a:hlinkClick r:id="rId3"/>
              </a:rPr>
              <a:t>https://www.littlewandlelettersandsounds.org.uk/resources/for-parents/</a:t>
            </a:r>
            <a:r>
              <a:rPr lang="en-US" b="0" dirty="0"/>
              <a:t> </a:t>
            </a:r>
          </a:p>
        </p:txBody>
      </p:sp>
      <p:sp>
        <p:nvSpPr>
          <p:cNvPr id="2" name="Title 1">
            <a:extLst>
              <a:ext uri="{FF2B5EF4-FFF2-40B4-BE49-F238E27FC236}">
                <a16:creationId xmlns:a16="http://schemas.microsoft.com/office/drawing/2014/main" id="{B14A1BBB-0A01-5F68-BC0A-D737926118E0}"/>
              </a:ext>
            </a:extLst>
          </p:cNvPr>
          <p:cNvSpPr>
            <a:spLocks noGrp="1"/>
          </p:cNvSpPr>
          <p:nvPr>
            <p:ph type="title"/>
          </p:nvPr>
        </p:nvSpPr>
        <p:spPr/>
        <p:txBody>
          <a:bodyPr/>
          <a:lstStyle/>
          <a:p>
            <a:r>
              <a:rPr lang="en-GB" dirty="0"/>
              <a:t>Website Link </a:t>
            </a:r>
          </a:p>
        </p:txBody>
      </p:sp>
    </p:spTree>
    <p:extLst>
      <p:ext uri="{BB962C8B-B14F-4D97-AF65-F5344CB8AC3E}">
        <p14:creationId xmlns:p14="http://schemas.microsoft.com/office/powerpoint/2010/main" val="11637383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2.xml><?xml version="1.0" encoding="utf-8"?>
<ds:datastoreItem xmlns:ds="http://schemas.openxmlformats.org/officeDocument/2006/customXml" ds:itemID="{D0B8E684-7516-47AC-9294-08AAE612A259}">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37069</TotalTime>
  <Words>1082</Words>
  <Application>Microsoft Office PowerPoint</Application>
  <PresentationFormat>Widescreen</PresentationFormat>
  <Paragraphs>83</Paragraphs>
  <Slides>23</Slides>
  <Notes>23</Notes>
  <HiddenSlides>0</HiddenSlides>
  <MMClips>1</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23</vt:i4>
      </vt:variant>
    </vt:vector>
  </HeadingPairs>
  <TitlesOfParts>
    <vt:vector size="35" baseType="lpstr">
      <vt:lpstr>Arial</vt:lpstr>
      <vt:lpstr>Calibri</vt:lpstr>
      <vt:lpstr>Calibri Light</vt:lpstr>
      <vt:lpstr>Courier New</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PowerPoint Presentation</vt:lpstr>
      <vt:lpstr>Little Wandle Letters and Sounds Revised</vt:lpstr>
      <vt:lpstr>Phonics is:</vt:lpstr>
      <vt:lpstr>Blending to read words</vt:lpstr>
      <vt:lpstr>Terminology </vt:lpstr>
      <vt:lpstr>Teaching order </vt:lpstr>
      <vt:lpstr>Gradually your child learns the entire alphabetic code:</vt:lpstr>
      <vt:lpstr>How we make learning stick </vt:lpstr>
      <vt:lpstr>PowerPoint Presentation</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Supporting your child with phonics</vt:lpstr>
      <vt:lpstr>Read to your child</vt:lpstr>
      <vt:lpstr>PowerPoint Presentation</vt:lpstr>
      <vt:lpstr>Website Link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Emma Birdsall</cp:lastModifiedBy>
  <cp:revision>372</cp:revision>
  <cp:lastPrinted>2021-11-08T18:32:12Z</cp:lastPrinted>
  <dcterms:modified xsi:type="dcterms:W3CDTF">2022-09-27T06:39:56Z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